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897D-8BD6-43FA-A42A-898DFA611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24E8-DB18-4657-ADDD-821C98797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0C704-1F68-4F94-B10B-690A915D6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AFB-F7C5-4325-8C2B-6CE2A7705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18E0-CD18-44F4-9EC3-DDCFA86B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65C-959E-44C5-91A3-FD5A4D50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28D7-2D4D-4541-B016-191E93907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99F2D-A403-4DD7-BDEA-4FB9B5CF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406C-211F-4715-B55A-3E036522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C4D80-A973-4F3B-AE58-093661A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66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9CF3C-5A61-4637-B740-58583312E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B2855-0F01-45BD-8800-D0AC60C1F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CA681-E622-4E7D-96C5-808B9A2F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B492-CA97-4A3D-81D4-B2F87411E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E23C-B55A-4122-9C47-5B26CADE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8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3994-2C86-473B-A389-8361D5F4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01A8-AC1F-490E-8ADF-7066446E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5251-C5AB-4876-8133-954559C0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69E16-C602-4D19-B204-6FF2C366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9B2D-48CD-4862-86E3-FA448115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6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093E-B234-46A7-A838-886F5AD3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47665-6590-4AAD-9A5C-0DC2B8F7C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E9748-4080-4E2A-A742-6F82CF0A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C4AE-39EC-43B7-924A-06C4314A7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6DD0-8FFD-4FDA-86FA-7E4FBD6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39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D699-7BF8-47F1-B1A8-8D58EE43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BAFF8-03C8-4AB9-A1D9-53F4D7078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7044E-A91B-4E85-B31C-09DEDA50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9488-98EF-4B8E-ACAB-FA473F1F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30-Mar-21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91B5D-611E-4A2C-AF2B-89519DE8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5D429-D6F0-4AB7-8188-4643692A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7571-E241-4EFD-9319-6288A290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659D-5A8C-4AC7-9CB1-48388AB4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F063F-414B-4CB8-986C-F4F0EF7FF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0239C-713A-400A-A74C-E0AD4D603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34-542C-4DCC-894E-4CBD227C9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44E5C6-4D25-4510-A263-A8214162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30-Mar-21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EC75F-79DB-43C0-BBA6-0E70DDEA7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68DB2-6651-4A73-A202-A9C80517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3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A92A-70B2-4C7F-8820-FDE8D648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D323B-F0B3-4ED5-8AEE-0E5B4C1E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30-Mar-21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AF6A6-F103-4847-836B-04C25D03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F413D-4643-4314-9F70-97CE4FA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0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C2390-CE53-41C3-8F74-91B75EF1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30-Mar-21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1249E-F012-447E-B722-FB157FDB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E32C9-16A9-4281-BBCC-6EFC3504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7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77AA-12E1-40AF-A6A2-59FF007E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E7BD-266E-4965-92A5-4435E4E2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611A4-2E30-4B9A-9CB2-817A997C3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64584-1749-4299-BCAC-34212F60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30-Mar-21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B846-4B9C-455D-A649-6CD7A228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148C-3E7E-4000-AC18-2316D7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FF9-C429-40AA-9F00-2A2EC3B0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14F7DC-3FD6-458A-B746-A1E0151E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B0B00-D969-4942-971F-471C0B6B7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D2A72-3DC9-4EF2-888B-0C50777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2E458-2DE3-4186-88BC-14DDD60C3D1E}" type="datetimeFigureOut">
              <a:rPr lang="en-US" smtClean="0"/>
              <a:t>30-Mar-21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63847-D2C4-4700-9768-7AD74C3D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0129-60C4-47BC-A7A3-B7F37445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3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01F532-7F2B-4D14-A36D-6C4B307C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4986-BEC3-4010-8828-B37A9DB97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7F0EC-6AD7-4BE0-B40F-1831545F6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2E458-2DE3-4186-88BC-14DDD60C3D1E}" type="datetimeFigureOut">
              <a:rPr lang="en-US" smtClean="0"/>
              <a:t>30-Mar-21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040A7-C73E-42ED-9154-1405E6441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D5AF2-E078-4D03-BF31-BE402A215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085-AD4F-4C2A-8602-B3DED7B10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B16586-4249-4452-A327-31FA61D1E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EIT x Soft Robots: </a:t>
            </a:r>
            <a:br>
              <a:rPr lang="en-US" dirty="0"/>
            </a:br>
            <a:r>
              <a:rPr lang="en-US" dirty="0"/>
              <a:t>project update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AD5E72-B030-4A59-BA4D-220C15C80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Week of Monday 29/03/2021</a:t>
            </a:r>
          </a:p>
        </p:txBody>
      </p:sp>
    </p:spTree>
    <p:extLst>
      <p:ext uri="{BB962C8B-B14F-4D97-AF65-F5344CB8AC3E}">
        <p14:creationId xmlns:p14="http://schemas.microsoft.com/office/powerpoint/2010/main" val="124136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838A35-5E0D-45FF-BE5B-6D95AFC645D7}"/>
              </a:ext>
            </a:extLst>
          </p:cNvPr>
          <p:cNvSpPr txBox="1"/>
          <p:nvPr/>
        </p:nvSpPr>
        <p:spPr>
          <a:xfrm>
            <a:off x="2914775" y="845049"/>
            <a:ext cx="6362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Work accomplished this past week: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A9C44-94D9-4FEA-806E-1C7C6DE699FE}"/>
              </a:ext>
            </a:extLst>
          </p:cNvPr>
          <p:cNvSpPr txBox="1"/>
          <p:nvPr/>
        </p:nvSpPr>
        <p:spPr>
          <a:xfrm>
            <a:off x="3048000" y="296733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Refined EIDORS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Fabricating a simple actuator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679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2BA7E51-F705-4744-B8B5-6BCDE430F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" r="7648"/>
          <a:stretch/>
        </p:blipFill>
        <p:spPr>
          <a:xfrm>
            <a:off x="6864470" y="1010494"/>
            <a:ext cx="4906505" cy="2726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2FEF13-A929-4027-9A1C-DDCD546E5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" r="5204"/>
          <a:stretch/>
        </p:blipFill>
        <p:spPr>
          <a:xfrm>
            <a:off x="421025" y="1010494"/>
            <a:ext cx="5189663" cy="27269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250D50-91A5-4D1E-97FE-818E74F74C5E}"/>
              </a:ext>
            </a:extLst>
          </p:cNvPr>
          <p:cNvSpPr txBox="1"/>
          <p:nvPr/>
        </p:nvSpPr>
        <p:spPr>
          <a:xfrm>
            <a:off x="2349585" y="2757702"/>
            <a:ext cx="1453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No bend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811B70-F3A0-4FF4-B68B-3B19B8B1084F}"/>
              </a:ext>
            </a:extLst>
          </p:cNvPr>
          <p:cNvSpPr txBox="1"/>
          <p:nvPr/>
        </p:nvSpPr>
        <p:spPr>
          <a:xfrm>
            <a:off x="9609653" y="4484013"/>
            <a:ext cx="2446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Visualized with </a:t>
            </a:r>
            <a:r>
              <a:rPr lang="en-US" sz="2000" dirty="0" err="1">
                <a:latin typeface="+mj-lt"/>
              </a:rPr>
              <a:t>ParaView</a:t>
            </a: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Log scale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AE895B-94AA-4B71-983D-65A4312B3E61}"/>
              </a:ext>
            </a:extLst>
          </p:cNvPr>
          <p:cNvSpPr txBox="1"/>
          <p:nvPr/>
        </p:nvSpPr>
        <p:spPr>
          <a:xfrm>
            <a:off x="1895972" y="125927"/>
            <a:ext cx="8241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EIDORS simulations of </a:t>
            </a:r>
            <a:r>
              <a:rPr lang="en-US" sz="3200" b="1" dirty="0" err="1">
                <a:latin typeface="+mj-lt"/>
              </a:rPr>
              <a:t>PneuNet</a:t>
            </a:r>
            <a:r>
              <a:rPr lang="en-US" sz="3200" b="1" dirty="0">
                <a:latin typeface="+mj-lt"/>
              </a:rPr>
              <a:t> soft actuator</a:t>
            </a:r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C3800559-14B1-4F1C-8917-7D0C2F579D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r="13884"/>
          <a:stretch/>
        </p:blipFill>
        <p:spPr>
          <a:xfrm>
            <a:off x="3696590" y="3835337"/>
            <a:ext cx="4380610" cy="272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5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E13B647-3053-45F4-A35F-D94E00A510D7}"/>
              </a:ext>
            </a:extLst>
          </p:cNvPr>
          <p:cNvSpPr txBox="1"/>
          <p:nvPr/>
        </p:nvSpPr>
        <p:spPr>
          <a:xfrm>
            <a:off x="2633994" y="80629"/>
            <a:ext cx="6924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Voltages for each finger configuration:</a:t>
            </a:r>
          </a:p>
        </p:txBody>
      </p:sp>
      <p:pic>
        <p:nvPicPr>
          <p:cNvPr id="3" name="Picture 2" descr="Chart, line chart, histogram, box and whisker chart&#10;&#10;Description automatically generated">
            <a:extLst>
              <a:ext uri="{FF2B5EF4-FFF2-40B4-BE49-F238E27FC236}">
                <a16:creationId xmlns:a16="http://schemas.microsoft.com/office/drawing/2014/main" id="{585ADA5E-27DE-4288-9C2B-E038E845D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414" y="2083589"/>
            <a:ext cx="4282052" cy="3211539"/>
          </a:xfrm>
          <a:prstGeom prst="rect">
            <a:avLst/>
          </a:prstGeom>
        </p:spPr>
      </p:pic>
      <p:pic>
        <p:nvPicPr>
          <p:cNvPr id="5" name="Picture 4" descr="Chart, line chart, histogram, box and whisker chart&#10;&#10;Description automatically generated">
            <a:extLst>
              <a:ext uri="{FF2B5EF4-FFF2-40B4-BE49-F238E27FC236}">
                <a16:creationId xmlns:a16="http://schemas.microsoft.com/office/drawing/2014/main" id="{10C5B47F-AC1A-4DAA-85EC-62E2EF23D5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7"/>
          <a:stretch/>
        </p:blipFill>
        <p:spPr>
          <a:xfrm>
            <a:off x="7872876" y="2083589"/>
            <a:ext cx="4149753" cy="333143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DEBF9F4-BAF8-4EDF-A76B-3596EB213D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0"/>
          <a:stretch/>
        </p:blipFill>
        <p:spPr>
          <a:xfrm>
            <a:off x="0" y="2083589"/>
            <a:ext cx="3985278" cy="285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83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8C031-30F6-485E-9569-9DFE81B7EA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7" b="14619"/>
          <a:stretch/>
        </p:blipFill>
        <p:spPr>
          <a:xfrm>
            <a:off x="1815192" y="142298"/>
            <a:ext cx="3654879" cy="3139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3B2F2D-0F54-4323-B827-D73ACF618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756" y="3577589"/>
            <a:ext cx="4186013" cy="3139510"/>
          </a:xfrm>
          <a:prstGeom prst="rect">
            <a:avLst/>
          </a:prstGeo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F0E52E5A-0D6A-45A8-844E-0E61D7DA2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757" y="140901"/>
            <a:ext cx="4186013" cy="3139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39949-62C7-4F4F-A44E-99B27CC452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4" t="13042" b="30848"/>
          <a:stretch/>
        </p:blipFill>
        <p:spPr>
          <a:xfrm>
            <a:off x="1815192" y="3577591"/>
            <a:ext cx="3654879" cy="313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63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838A35-5E0D-45FF-BE5B-6D95AFC645D7}"/>
              </a:ext>
            </a:extLst>
          </p:cNvPr>
          <p:cNvSpPr txBox="1"/>
          <p:nvPr/>
        </p:nvSpPr>
        <p:spPr>
          <a:xfrm>
            <a:off x="3354031" y="717881"/>
            <a:ext cx="5483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To do for this upcoming week: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93E68-CDDC-40C2-A20C-2F9A1BD9E1A3}"/>
              </a:ext>
            </a:extLst>
          </p:cNvPr>
          <p:cNvSpPr txBox="1"/>
          <p:nvPr/>
        </p:nvSpPr>
        <p:spPr>
          <a:xfrm>
            <a:off x="1763485" y="2274838"/>
            <a:ext cx="92528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Refine EIDORS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Make functioning actuator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Start to integrate electrodes/work with EIT </a:t>
            </a:r>
            <a:r>
              <a:rPr lang="en-US" sz="3600" dirty="0" err="1">
                <a:latin typeface="+mj-lt"/>
              </a:rPr>
              <a:t>hardware+software</a:t>
            </a:r>
            <a:endParaRPr lang="en-US" sz="3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+mj-lt"/>
              </a:rPr>
              <a:t>Revise 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2051369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71</Words>
  <Application>Microsoft Office PowerPoint</Application>
  <PresentationFormat>Widescreen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Times New Roman</vt:lpstr>
      <vt:lpstr>Office Theme</vt:lpstr>
      <vt:lpstr>EIT x Soft Robots:  project update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EIT soft robot update</dc:title>
  <dc:creator>DeLorey, Charles</dc:creator>
  <cp:lastModifiedBy>DeLorey, Charles</cp:lastModifiedBy>
  <cp:revision>20</cp:revision>
  <dcterms:created xsi:type="dcterms:W3CDTF">2021-03-21T14:20:38Z</dcterms:created>
  <dcterms:modified xsi:type="dcterms:W3CDTF">2021-03-31T10:00:12Z</dcterms:modified>
</cp:coreProperties>
</file>